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4"/>
  </p:sldMasterIdLst>
  <p:notesMasterIdLst>
    <p:notesMasterId r:id="rId41"/>
  </p:notesMasterIdLst>
  <p:handoutMasterIdLst>
    <p:handoutMasterId r:id="rId42"/>
  </p:handoutMasterIdLst>
  <p:sldIdLst>
    <p:sldId id="257" r:id="rId5"/>
    <p:sldId id="275" r:id="rId6"/>
    <p:sldId id="306" r:id="rId7"/>
    <p:sldId id="286" r:id="rId8"/>
    <p:sldId id="293" r:id="rId9"/>
    <p:sldId id="303" r:id="rId10"/>
    <p:sldId id="298" r:id="rId11"/>
    <p:sldId id="272" r:id="rId12"/>
    <p:sldId id="287" r:id="rId13"/>
    <p:sldId id="274" r:id="rId14"/>
    <p:sldId id="277" r:id="rId15"/>
    <p:sldId id="278" r:id="rId16"/>
    <p:sldId id="276" r:id="rId17"/>
    <p:sldId id="281" r:id="rId18"/>
    <p:sldId id="282" r:id="rId19"/>
    <p:sldId id="283" r:id="rId20"/>
    <p:sldId id="285" r:id="rId21"/>
    <p:sldId id="290" r:id="rId22"/>
    <p:sldId id="288" r:id="rId23"/>
    <p:sldId id="289" r:id="rId24"/>
    <p:sldId id="291" r:id="rId25"/>
    <p:sldId id="279" r:id="rId26"/>
    <p:sldId id="294" r:id="rId27"/>
    <p:sldId id="296" r:id="rId28"/>
    <p:sldId id="297" r:id="rId29"/>
    <p:sldId id="299" r:id="rId30"/>
    <p:sldId id="301" r:id="rId31"/>
    <p:sldId id="302" r:id="rId32"/>
    <p:sldId id="305" r:id="rId33"/>
    <p:sldId id="304" r:id="rId34"/>
    <p:sldId id="273" r:id="rId35"/>
    <p:sldId id="292" r:id="rId36"/>
    <p:sldId id="284" r:id="rId37"/>
    <p:sldId id="300" r:id="rId38"/>
    <p:sldId id="295" r:id="rId39"/>
    <p:sldId id="280" r:id="rId40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5" autoAdjust="0"/>
    <p:restoredTop sz="94280" autoAdjust="0"/>
  </p:normalViewPr>
  <p:slideViewPr>
    <p:cSldViewPr>
      <p:cViewPr varScale="1">
        <p:scale>
          <a:sx n="85" d="100"/>
          <a:sy n="85" d="100"/>
        </p:scale>
        <p:origin x="763" y="67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3/3/2024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3/3/2024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654" y="1447801"/>
            <a:ext cx="8823360" cy="3329581"/>
          </a:xfrm>
        </p:spPr>
        <p:txBody>
          <a:bodyPr anchor="b"/>
          <a:lstStyle>
            <a:lvl1pPr>
              <a:defRPr sz="71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654" y="4777380"/>
            <a:ext cx="8823360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495804"/>
      </p:ext>
    </p:extLst>
  </p:cSld>
  <p:clrMapOvr>
    <a:masterClrMapping/>
  </p:clrMapOvr>
  <p:transition spd="slow" advClick="0" advTm="7000">
    <p:wip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6" y="4800587"/>
            <a:ext cx="8823359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654" y="685800"/>
            <a:ext cx="8823360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5" y="5367325"/>
            <a:ext cx="882335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63987"/>
      </p:ext>
    </p:extLst>
  </p:cSld>
  <p:clrMapOvr>
    <a:masterClrMapping/>
  </p:clrMapOvr>
  <p:transition spd="slow" advClick="0" advTm="7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4" y="1447800"/>
            <a:ext cx="8823361" cy="1981200"/>
          </a:xfrm>
        </p:spPr>
        <p:txBody>
          <a:bodyPr/>
          <a:lstStyle>
            <a:lvl1pPr>
              <a:defRPr sz="47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3657600"/>
            <a:ext cx="8823361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8963"/>
      </p:ext>
    </p:extLst>
  </p:cSld>
  <p:clrMapOvr>
    <a:masterClrMapping/>
  </p:clrMapOvr>
  <p:transition spd="slow" advClick="0" advTm="7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390" y="1447800"/>
            <a:ext cx="7997232" cy="2323374"/>
          </a:xfrm>
        </p:spPr>
        <p:txBody>
          <a:bodyPr/>
          <a:lstStyle>
            <a:lvl1pPr>
              <a:defRPr sz="47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29898" y="3771174"/>
            <a:ext cx="7277753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4350657"/>
            <a:ext cx="8823361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061" y="971253"/>
            <a:ext cx="80170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196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28060" y="2613787"/>
            <a:ext cx="80170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196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5073770"/>
      </p:ext>
    </p:extLst>
  </p:cSld>
  <p:clrMapOvr>
    <a:masterClrMapping/>
  </p:clrMapOvr>
  <p:transition spd="slow" advClick="0" advTm="7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4" y="3124201"/>
            <a:ext cx="8823361" cy="1653180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654" y="4777381"/>
            <a:ext cx="8823360" cy="860400"/>
          </a:xfrm>
        </p:spPr>
        <p:txBody>
          <a:bodyPr anchor="t"/>
          <a:lstStyle>
            <a:lvl1pPr marL="0" indent="0" algn="l">
              <a:buNone/>
              <a:defRPr sz="1999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042042"/>
      </p:ext>
    </p:extLst>
  </p:cSld>
  <p:clrMapOvr>
    <a:masterClrMapping/>
  </p:clrMapOvr>
  <p:transition spd="slow" advClick="0" advTm="7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782" y="1981200"/>
            <a:ext cx="2946099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293" y="2667000"/>
            <a:ext cx="292658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2648" y="1981200"/>
            <a:ext cx="2935476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2097" y="2667000"/>
            <a:ext cx="294602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2845" y="1981200"/>
            <a:ext cx="2931349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2845" y="2667000"/>
            <a:ext cx="2931349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517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0414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646245"/>
      </p:ext>
    </p:extLst>
  </p:cSld>
  <p:clrMapOvr>
    <a:masterClrMapping/>
  </p:clrMapOvr>
  <p:transition spd="slow" advClick="0" advTm="7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293" y="4250949"/>
            <a:ext cx="2939284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293" y="2209800"/>
            <a:ext cx="293928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293" y="4827212"/>
            <a:ext cx="2939284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8363" y="4250949"/>
            <a:ext cx="2929762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8362" y="2209800"/>
            <a:ext cx="292976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7009" y="4827211"/>
            <a:ext cx="293364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2845" y="4250949"/>
            <a:ext cx="2931349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2844" y="2209800"/>
            <a:ext cx="2931349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2720" y="4827209"/>
            <a:ext cx="293523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517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0414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85121"/>
      </p:ext>
    </p:extLst>
  </p:cSld>
  <p:clrMapOvr>
    <a:masterClrMapping/>
  </p:clrMapOvr>
  <p:transition spd="slow" advClick="0" advTm="7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91109"/>
      </p:ext>
    </p:extLst>
  </p:cSld>
  <p:clrMapOvr>
    <a:masterClrMapping/>
  </p:clrMapOvr>
  <p:transition spd="slow" advClick="0" advTm="7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2050" y="430214"/>
            <a:ext cx="1752145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294" y="887414"/>
            <a:ext cx="7421216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36307"/>
      </p:ext>
    </p:extLst>
  </p:cSld>
  <p:clrMapOvr>
    <a:masterClrMapping/>
  </p:clrMapOvr>
  <p:transition spd="slow" advClick="0" advTm="7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89806"/>
      </p:ext>
    </p:extLst>
  </p:cSld>
  <p:clrMapOvr>
    <a:masterClrMapping/>
  </p:clrMapOvr>
  <p:transition spd="slow" advClick="0" advTm="7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6" y="2861734"/>
            <a:ext cx="8823359" cy="1915647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654" y="4777381"/>
            <a:ext cx="8823360" cy="860400"/>
          </a:xfrm>
        </p:spPr>
        <p:txBody>
          <a:bodyPr anchor="t"/>
          <a:lstStyle>
            <a:lvl1pPr marL="0" indent="0" algn="l">
              <a:buNone/>
              <a:defRPr sz="1999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492140"/>
      </p:ext>
    </p:extLst>
  </p:cSld>
  <p:clrMapOvr>
    <a:masterClrMapping/>
  </p:clrMapOvr>
  <p:transition spd="slow" advClick="0" advTm="7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025" y="2060576"/>
            <a:ext cx="4395194" cy="4195763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3021" y="2056093"/>
            <a:ext cx="4395196" cy="4200245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77349"/>
      </p:ext>
    </p:extLst>
  </p:cSld>
  <p:clrMapOvr>
    <a:masterClrMapping/>
  </p:clrMapOvr>
  <p:transition spd="slow" advClick="0" advTm="7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026" y="1905000"/>
            <a:ext cx="4395193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025" y="2514600"/>
            <a:ext cx="4395194" cy="3741738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3023" y="1905000"/>
            <a:ext cx="4395194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3023" y="2514600"/>
            <a:ext cx="4395194" cy="3741738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813513"/>
      </p:ext>
    </p:extLst>
  </p:cSld>
  <p:clrMapOvr>
    <a:masterClrMapping/>
  </p:clrMapOvr>
  <p:transition spd="slow" advClick="0" advTm="7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732505"/>
      </p:ext>
    </p:extLst>
  </p:cSld>
  <p:clrMapOvr>
    <a:masterClrMapping/>
  </p:clrMapOvr>
  <p:transition spd="slow" advClick="0" advTm="7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85502"/>
      </p:ext>
    </p:extLst>
  </p:cSld>
  <p:clrMapOvr>
    <a:masterClrMapping/>
  </p:clrMapOvr>
  <p:transition spd="slow" advClick="0" advTm="7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4" y="1447800"/>
            <a:ext cx="3400177" cy="1447800"/>
          </a:xfrm>
        </p:spPr>
        <p:txBody>
          <a:bodyPr anchor="b"/>
          <a:lstStyle>
            <a:lvl1pPr algn="l">
              <a:defRPr sz="23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370" y="1447800"/>
            <a:ext cx="5194644" cy="4572000"/>
          </a:xfrm>
        </p:spPr>
        <p:txBody>
          <a:bodyPr anchor="ctr">
            <a:normAutofit/>
          </a:bodyPr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3129281"/>
            <a:ext cx="3400176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4355"/>
      </p:ext>
    </p:extLst>
  </p:cSld>
  <p:clrMapOvr>
    <a:masterClrMapping/>
  </p:clrMapOvr>
  <p:transition spd="slow" advClick="0" advTm="7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606" y="1854192"/>
            <a:ext cx="5091580" cy="1574808"/>
          </a:xfrm>
        </p:spPr>
        <p:txBody>
          <a:bodyPr anchor="b">
            <a:normAutofit/>
          </a:bodyPr>
          <a:lstStyle>
            <a:lvl1pPr algn="l">
              <a:defRPr sz="35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7736" y="1143000"/>
            <a:ext cx="3199567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3657600"/>
            <a:ext cx="5083655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213970"/>
      </p:ext>
    </p:extLst>
  </p:cSld>
  <p:clrMapOvr>
    <a:masterClrMapping/>
  </p:clrMapOvr>
  <p:transition spd="slow" advClick="0" advTm="7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1" y="2669686"/>
            <a:ext cx="4034618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8"/>
            <a:ext cx="1522016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6770" y="1676400"/>
            <a:ext cx="2818666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7330" y="1"/>
            <a:ext cx="1602969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6770" y="6096000"/>
            <a:ext cx="99347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5094" y="0"/>
            <a:ext cx="68562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943" y="452718"/>
            <a:ext cx="9402274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025" y="2052919"/>
            <a:ext cx="894421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2866" y="1790741"/>
            <a:ext cx="990599" cy="3047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48740" y="3225337"/>
            <a:ext cx="3859795" cy="3047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49844" y="295730"/>
            <a:ext cx="837981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799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62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transition spd="slow" advClick="0" advTm="7000">
    <p:wipe/>
  </p:transition>
  <p:txStyles>
    <p:titleStyle>
      <a:lvl1pPr algn="l" defTabSz="457063" rtl="0" eaLnBrk="1" latinLnBrk="0" hangingPunct="1">
        <a:spcBef>
          <a:spcPct val="0"/>
        </a:spcBef>
        <a:buNone/>
        <a:defRPr sz="4199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999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727" indent="-285664" algn="l" defTabSz="457063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799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2657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599720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6783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3846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090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7971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5034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Aspirations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Kevin Stannard</a:t>
            </a: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p:transition spd="slow" advClick="0" advTm="7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7896943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Symphony Hall, Birmingham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24" y="980728"/>
            <a:ext cx="4176464" cy="55686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6369055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Sheldonian Theatre, Oxford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90" y="1196752"/>
            <a:ext cx="5050443" cy="52565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5688052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Lincoln Cathedral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90" y="1299822"/>
            <a:ext cx="5050443" cy="50504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1802297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Great Wall of China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92" y="1196752"/>
            <a:ext cx="9345040" cy="52565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3139845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Forbidden City, Beijing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11" y="1124744"/>
            <a:ext cx="8960000" cy="504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152734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Organist for weddings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11" y="1124744"/>
            <a:ext cx="7867999" cy="504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2646749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York Minster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410" y="1124744"/>
            <a:ext cx="7560000" cy="504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1659143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Baltazar Dias Theatre, Funchal, Madeira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09" y="1052736"/>
            <a:ext cx="10500005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4506726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Madeira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11" y="1052736"/>
            <a:ext cx="8100001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8379856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Singapore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2" y="1052736"/>
            <a:ext cx="10800000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9210124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Chapel, Downing College, Cambridge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471" y="1320879"/>
            <a:ext cx="6421882" cy="48164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0340820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Twin Towers, Kuala Lumpur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5" y="1052736"/>
            <a:ext cx="4145294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7041514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Frome</a:t>
            </a:r>
            <a:r>
              <a:rPr lang="en-US" dirty="0"/>
              <a:t> Youth Choir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11" y="980728"/>
            <a:ext cx="7200001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5890870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Voiceworks publications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625" y="1124744"/>
            <a:ext cx="5693574" cy="51339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5007914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Penang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12" y="1052736"/>
            <a:ext cx="8100000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9241847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Royal Lancaster Hotel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0" y="1556792"/>
            <a:ext cx="11346603" cy="43067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0752641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Steinway Piano Factory, Hamburg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62" y="1556792"/>
            <a:ext cx="6723299" cy="43067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8530403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Fairfield Halls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8" y="1052736"/>
            <a:ext cx="10366667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9942936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1029714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Norwegian Institute for Screen and Studio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36" y="980728"/>
            <a:ext cx="7048951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673036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Kelvingrove Museum, Glasgow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125" y="1124744"/>
            <a:ext cx="8084573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4102525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Steinway Hall, London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11" y="980728"/>
            <a:ext cx="4050000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8003469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World Choir Games, Graz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12" y="980728"/>
            <a:ext cx="8100000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2616033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Amsterdam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34" y="980728"/>
            <a:ext cx="9346155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0781172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89756" y="116632"/>
            <a:ext cx="7896943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Quokkas on Rottnest Island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57" y="849085"/>
            <a:ext cx="8562511" cy="576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8622628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Drapers’ Hall, Coventry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68" y="1124744"/>
            <a:ext cx="7930887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7320972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St. John the Baptist Church, </a:t>
            </a:r>
            <a:r>
              <a:rPr lang="en-US" dirty="0" err="1"/>
              <a:t>Berkswell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10" y="1124744"/>
            <a:ext cx="3780000" cy="504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07018476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Adelaide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79" y="980728"/>
            <a:ext cx="8628865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8111155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Coventry Cathedral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412" y="1052736"/>
            <a:ext cx="5400000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6183887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Howling Wolves, </a:t>
            </a:r>
            <a:r>
              <a:rPr lang="en-US" dirty="0" err="1"/>
              <a:t>Artfest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11" y="1124744"/>
            <a:ext cx="8960001" cy="504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593219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Royal College of Organists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11" y="1052736"/>
            <a:ext cx="7200000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1057948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Oxford Town Hall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12" y="1052736"/>
            <a:ext cx="8100000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7837632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Cyprus Folk Festival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125" y="1134786"/>
            <a:ext cx="8084573" cy="53799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2963136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Wembley Conference Centre, London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60" y="1052736"/>
            <a:ext cx="7219779" cy="54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9525819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7896943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Royal Albert Hall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57" y="877769"/>
            <a:ext cx="8562511" cy="57026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7748" y="116632"/>
            <a:ext cx="9577064" cy="599728"/>
          </a:xfrm>
        </p:spPr>
        <p:txBody>
          <a:bodyPr>
            <a:normAutofit fontScale="90000"/>
          </a:bodyPr>
          <a:lstStyle/>
          <a:p>
            <a:r>
              <a:rPr lang="en-US" dirty="0"/>
              <a:t>World Choir Games, Graz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10CDF-095F-40CE-A730-15C689168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11" y="1826634"/>
            <a:ext cx="7200000" cy="38522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023636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F249165-F638-412C-8E0A-DFB7045CA2E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4873beb7-5857-4685-be1f-d57550cc96cc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904</TotalTime>
  <Words>129</Words>
  <Application>Microsoft Office PowerPoint</Application>
  <PresentationFormat>Custom</PresentationFormat>
  <Paragraphs>37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Century Gothic</vt:lpstr>
      <vt:lpstr>Euphemia</vt:lpstr>
      <vt:lpstr>Wingdings 3</vt:lpstr>
      <vt:lpstr>Ion</vt:lpstr>
      <vt:lpstr>Aspirations</vt:lpstr>
      <vt:lpstr>Chapel, Downing College, Cambridge</vt:lpstr>
      <vt:lpstr>World Choir Games, Graz</vt:lpstr>
      <vt:lpstr>Royal College of Organists</vt:lpstr>
      <vt:lpstr>Oxford Town Hall</vt:lpstr>
      <vt:lpstr>Cyprus Folk Festival</vt:lpstr>
      <vt:lpstr>Wembley Conference Centre, London</vt:lpstr>
      <vt:lpstr>Royal Albert Hall</vt:lpstr>
      <vt:lpstr>World Choir Games, Graz</vt:lpstr>
      <vt:lpstr>Symphony Hall, Birmingham</vt:lpstr>
      <vt:lpstr>Sheldonian Theatre, Oxford</vt:lpstr>
      <vt:lpstr>Lincoln Cathedral</vt:lpstr>
      <vt:lpstr>Great Wall of China</vt:lpstr>
      <vt:lpstr>Forbidden City, Beijing </vt:lpstr>
      <vt:lpstr>Organist for weddings</vt:lpstr>
      <vt:lpstr>York Minster</vt:lpstr>
      <vt:lpstr>Baltazar Dias Theatre, Funchal, Madeira</vt:lpstr>
      <vt:lpstr>Madeira</vt:lpstr>
      <vt:lpstr>Singapore</vt:lpstr>
      <vt:lpstr>Twin Towers, Kuala Lumpur</vt:lpstr>
      <vt:lpstr>Frome Youth Choir</vt:lpstr>
      <vt:lpstr>Voiceworks publications</vt:lpstr>
      <vt:lpstr>Penang</vt:lpstr>
      <vt:lpstr>Royal Lancaster Hotel</vt:lpstr>
      <vt:lpstr>Steinway Piano Factory, Hamburg</vt:lpstr>
      <vt:lpstr>Fairfield Halls</vt:lpstr>
      <vt:lpstr>Norwegian Institute for Screen and Studio</vt:lpstr>
      <vt:lpstr>Kelvingrove Museum, Glasgow</vt:lpstr>
      <vt:lpstr>Steinway Hall, London</vt:lpstr>
      <vt:lpstr>Amsterdam</vt:lpstr>
      <vt:lpstr>Quokkas on Rottnest Island</vt:lpstr>
      <vt:lpstr>Drapers’ Hall, Coventry</vt:lpstr>
      <vt:lpstr>St. John the Baptist Church, Berkswell</vt:lpstr>
      <vt:lpstr>Adelaide</vt:lpstr>
      <vt:lpstr>Coventry Cathedral</vt:lpstr>
      <vt:lpstr>Howling Wolves, Artfest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Aspiration</dc:title>
  <dc:creator>Rebecca Thompson</dc:creator>
  <cp:lastModifiedBy>Rebecca Thompson</cp:lastModifiedBy>
  <cp:revision>21</cp:revision>
  <dcterms:created xsi:type="dcterms:W3CDTF">2024-03-02T21:52:44Z</dcterms:created>
  <dcterms:modified xsi:type="dcterms:W3CDTF">2024-03-03T21:33:49Z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